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2274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3AA21-1E67-4E01-839E-4FBE867DA091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80993-830A-4EAB-8B9B-467334C1AE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54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0993-830A-4EAB-8B9B-467334C1AE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33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2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4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7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81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46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90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04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4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97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5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7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3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5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88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810265-74A5-4AA9-85A2-A31F736265BB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454C-D764-4214-AECD-51A4EC8CA1B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14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04" y="580184"/>
            <a:ext cx="4761905" cy="476190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62704" y="5453714"/>
            <a:ext cx="4761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Linea prodotti EOF</a:t>
            </a:r>
            <a:endParaRPr lang="en-GB" sz="4000" b="1" dirty="0"/>
          </a:p>
        </p:txBody>
      </p:sp>
      <p:pic>
        <p:nvPicPr>
          <p:cNvPr id="1026" name="Picture 2" descr="https://www.moodweb.eu/wp-content/uploads/2020/02/moodDEFINITIVOrettangolaredfiniti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8" y="3747203"/>
            <a:ext cx="5225894" cy="283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IS Marconi - Mang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8" y="580184"/>
            <a:ext cx="27908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452733" y="447733"/>
            <a:ext cx="22585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400" dirty="0" smtClean="0"/>
              <a:t>Dario </a:t>
            </a:r>
          </a:p>
          <a:p>
            <a:pPr>
              <a:lnSpc>
                <a:spcPct val="150000"/>
              </a:lnSpc>
            </a:pPr>
            <a:r>
              <a:rPr lang="it-IT" sz="4400" dirty="0" smtClean="0"/>
              <a:t>Arcifa </a:t>
            </a:r>
          </a:p>
          <a:p>
            <a:pPr>
              <a:lnSpc>
                <a:spcPct val="150000"/>
              </a:lnSpc>
            </a:pPr>
            <a:r>
              <a:rPr lang="it-IT" sz="4400" dirty="0" smtClean="0"/>
              <a:t>3°F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532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48743" y="1021800"/>
            <a:ext cx="965056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b="1" dirty="0" smtClean="0">
                <a:latin typeface="Roboto" panose="02000000000000000000" pitchFamily="2" charset="0"/>
                <a:ea typeface="Roboto" panose="02000000000000000000" pitchFamily="2" charset="0"/>
              </a:rPr>
              <a:t>FLOATPHONE</a:t>
            </a:r>
            <a:endParaRPr lang="en-GB" sz="115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81070" y="4134118"/>
            <a:ext cx="10006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« non ne sentirai neanche il peso… «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92967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" y="656821"/>
            <a:ext cx="5537915" cy="55379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26556" y="542268"/>
            <a:ext cx="51773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spc="300" dirty="0" smtClean="0"/>
              <a:t>" </a:t>
            </a:r>
            <a:r>
              <a:rPr lang="it-IT" sz="3600" spc="300" dirty="0" smtClean="0"/>
              <a:t>Il 1°telefono    			fluttuante,     	realizzato totalmente </a:t>
            </a:r>
          </a:p>
          <a:p>
            <a:pPr>
              <a:lnSpc>
                <a:spcPct val="150000"/>
              </a:lnSpc>
            </a:pPr>
            <a:r>
              <a:rPr lang="it-IT" sz="4000" b="1" spc="300" dirty="0" smtClean="0"/>
              <a:t>MADE-IN-ITALY</a:t>
            </a:r>
            <a:r>
              <a:rPr lang="it-IT" sz="4000" b="1" spc="300" dirty="0" smtClean="0"/>
              <a:t> </a:t>
            </a:r>
            <a:r>
              <a:rPr lang="it-IT" sz="4000" spc="300" dirty="0" smtClean="0"/>
              <a:t>"</a:t>
            </a:r>
            <a:r>
              <a:rPr lang="it-IT" sz="4000" b="1" spc="300" dirty="0" smtClean="0"/>
              <a:t> </a:t>
            </a:r>
            <a:endParaRPr lang="en-GB" sz="4000" b="1" spc="3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56" y="5176230"/>
            <a:ext cx="5266139" cy="101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94675" y="524656"/>
            <a:ext cx="908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- Nuovo assistente vocale</a:t>
            </a:r>
            <a:endParaRPr lang="en-GB" sz="4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48722" y="1933731"/>
            <a:ext cx="7405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Google, Siri, sono superati…</a:t>
            </a:r>
            <a:endParaRPr lang="en-GB" sz="4000" dirty="0"/>
          </a:p>
        </p:txBody>
      </p:sp>
      <p:sp>
        <p:nvSpPr>
          <p:cNvPr id="6" name="Rettangolo 5"/>
          <p:cNvSpPr/>
          <p:nvPr/>
        </p:nvSpPr>
        <p:spPr>
          <a:xfrm>
            <a:off x="319791" y="3281251"/>
            <a:ext cx="72652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000" b="0" i="0" u="none" strike="noStrike" dirty="0" smtClean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Nuovo assistente vocale, 				riconosce</a:t>
            </a:r>
            <a:endParaRPr lang="it-IT" sz="4000" b="0" dirty="0" smtClean="0">
              <a:effectLst/>
            </a:endParaRPr>
          </a:p>
          <a:p>
            <a:pPr algn="r">
              <a:lnSpc>
                <a:spcPct val="150000"/>
              </a:lnSpc>
            </a:pPr>
            <a:r>
              <a:rPr lang="it-IT" sz="4000" b="0" i="0" u="none" strike="noStrike" dirty="0" smtClean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it-IT" sz="4800" b="1" i="0" u="none" strike="noStrike" dirty="0" smtClean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SEMPRE e SOLO </a:t>
            </a:r>
            <a:r>
              <a:rPr lang="it-IT" sz="4000" b="0" i="0" u="none" strike="noStrike" dirty="0" smtClean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la tua voce</a:t>
            </a:r>
            <a:endParaRPr lang="it-IT" sz="4000" b="0" dirty="0" smtClean="0">
              <a:effectLst/>
            </a:endParaRPr>
          </a:p>
        </p:txBody>
      </p:sp>
      <p:pic>
        <p:nvPicPr>
          <p:cNvPr id="2050" name="Picture 2" descr="Intelligenza artificiale, 5 assistenti virtuali da scaricare se Siri e  Cortana non fanno per te - W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00" y="3583047"/>
            <a:ext cx="4131204" cy="24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6338"/>
          </a:xfrm>
        </p:spPr>
        <p:txBody>
          <a:bodyPr/>
          <a:lstStyle/>
          <a:p>
            <a:r>
              <a:rPr lang="it-IT" sz="4400" dirty="0" smtClean="0"/>
              <a:t>- Esclusiva carica ad induzione</a:t>
            </a:r>
            <a:endParaRPr lang="en-GB" sz="4400" dirty="0"/>
          </a:p>
        </p:txBody>
      </p:sp>
      <p:pic>
        <p:nvPicPr>
          <p:cNvPr id="3074" name="Picture 2" descr="Come funziona la ricarica wireless ad induzione? - www.enjoysystem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27" y="1621168"/>
            <a:ext cx="5686425" cy="44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9927" y="1439056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it-IT" sz="3600" b="0" i="0" u="none" strike="noStrike" dirty="0" smtClean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Tramite la carica ad induzione, e lo sfruttamento delle nuove tecnologie...</a:t>
            </a:r>
            <a:endParaRPr lang="it-IT" sz="3600" b="0" dirty="0" smtClean="0">
              <a:effectLst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6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4695" y="557747"/>
            <a:ext cx="9563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… non lo dovrai mai tenere in mano</a:t>
            </a:r>
            <a:endParaRPr lang="en-GB" sz="4000" b="1" dirty="0"/>
          </a:p>
        </p:txBody>
      </p:sp>
      <p:sp>
        <p:nvSpPr>
          <p:cNvPr id="5" name="Rettangolo 4"/>
          <p:cNvSpPr/>
          <p:nvPr/>
        </p:nvSpPr>
        <p:spPr>
          <a:xfrm>
            <a:off x="6885481" y="2025908"/>
            <a:ext cx="53065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it-IT" sz="3600" b="0" i="0" u="none" strike="noStrike" dirty="0" smtClean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FLOATPHONE lieviterà, </a:t>
            </a:r>
            <a:endParaRPr lang="it-IT" sz="3600" b="0" dirty="0" smtClean="0">
              <a:effectLst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it-IT" sz="3600" b="0" i="0" u="none" strike="noStrike" dirty="0" smtClean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quando non lo userai si riporrà automaticamente in borsa o in tasca</a:t>
            </a:r>
            <a:endParaRPr lang="it-IT" sz="3600" b="0" dirty="0" smtClean="0">
              <a:effectLst/>
            </a:endParaRPr>
          </a:p>
          <a:p>
            <a:r>
              <a:rPr lang="it-IT" sz="3600" dirty="0" smtClean="0"/>
              <a:t/>
            </a:r>
            <a:br>
              <a:rPr lang="it-IT" sz="3600" dirty="0" smtClean="0"/>
            </a:br>
            <a:endParaRPr lang="en-GB" sz="3600" dirty="0"/>
          </a:p>
        </p:txBody>
      </p:sp>
      <p:pic>
        <p:nvPicPr>
          <p:cNvPr id="4098" name="Picture 2" descr="Floating Phone | First quick attempt at levitation photograp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5" y="1740550"/>
            <a:ext cx="6267786" cy="41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6456"/>
          </a:xfrm>
        </p:spPr>
        <p:txBody>
          <a:bodyPr/>
          <a:lstStyle/>
          <a:p>
            <a:r>
              <a:rPr lang="it-IT" dirty="0" smtClean="0"/>
              <a:t>- Puoi usarlo anche alla guida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89350" y="1458615"/>
            <a:ext cx="45570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dirty="0" smtClean="0"/>
              <a:t>Con l’integrazione di E-FUTURE potrai affidarti alla guida automatica e allo schermo inserito nel parabrezza.</a:t>
            </a:r>
            <a:endParaRPr lang="en-GB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20" y="1673048"/>
            <a:ext cx="4649449" cy="46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86</Words>
  <Application>Microsoft Office PowerPoint</Application>
  <PresentationFormat>Widescreen</PresentationFormat>
  <Paragraphs>22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Lato</vt:lpstr>
      <vt:lpstr>Roboto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- Esclusiva carica ad induzione</vt:lpstr>
      <vt:lpstr>Presentazione standard di PowerPoint</vt:lpstr>
      <vt:lpstr>- Puoi usarlo anche alla guida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Dario Arcifa</dc:creator>
  <cp:lastModifiedBy>Dario Arcifa</cp:lastModifiedBy>
  <cp:revision>7</cp:revision>
  <dcterms:created xsi:type="dcterms:W3CDTF">2021-05-10T05:51:17Z</dcterms:created>
  <dcterms:modified xsi:type="dcterms:W3CDTF">2021-05-10T07:00:18Z</dcterms:modified>
</cp:coreProperties>
</file>