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E661D-D3CB-4DAA-AD1A-BE4062838762}" v="3062" dt="2021-05-06T14:22:49.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06.05.2021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06.05.2021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06.05.2021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06.05.2021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06.05.2021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06.05.2021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06.05.2021</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06.05.2021</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06.05.2021</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06.05.2021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06.05.2021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06.05.2021</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1FEE1BD1-28A8-424B-93C5-994F76E47C08}"/>
              </a:ext>
            </a:extLst>
          </p:cNvPr>
          <p:cNvPicPr>
            <a:picLocks noChangeAspect="1"/>
          </p:cNvPicPr>
          <p:nvPr/>
        </p:nvPicPr>
        <p:blipFill>
          <a:blip r:embed="rId2"/>
          <a:stretch>
            <a:fillRect/>
          </a:stretch>
        </p:blipFill>
        <p:spPr>
          <a:xfrm>
            <a:off x="-48882" y="44572"/>
            <a:ext cx="12246632" cy="6855122"/>
          </a:xfrm>
          <a:prstGeom prst="rect">
            <a:avLst/>
          </a:prstGeom>
        </p:spPr>
      </p:pic>
    </p:spTree>
    <p:extLst>
      <p:ext uri="{BB962C8B-B14F-4D97-AF65-F5344CB8AC3E}">
        <p14:creationId xmlns:p14="http://schemas.microsoft.com/office/powerpoint/2010/main" val="396258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0AE28-DE13-4544-B5A8-7458CFDA8B7E}"/>
              </a:ext>
            </a:extLst>
          </p:cNvPr>
          <p:cNvSpPr>
            <a:spLocks noGrp="1"/>
          </p:cNvSpPr>
          <p:nvPr>
            <p:ph type="title"/>
          </p:nvPr>
        </p:nvSpPr>
        <p:spPr/>
        <p:txBody>
          <a:bodyPr/>
          <a:lstStyle/>
          <a:p>
            <a:r>
              <a:rPr lang="it-IT" dirty="0">
                <a:cs typeface="Calibri Light"/>
              </a:rPr>
              <a:t>A chi è indirizzato il nostro prodotto?</a:t>
            </a:r>
            <a:endParaRPr lang="it-IT" dirty="0"/>
          </a:p>
        </p:txBody>
      </p:sp>
      <p:sp>
        <p:nvSpPr>
          <p:cNvPr id="3" name="Segnaposto contenuto 2">
            <a:extLst>
              <a:ext uri="{FF2B5EF4-FFF2-40B4-BE49-F238E27FC236}">
                <a16:creationId xmlns:a16="http://schemas.microsoft.com/office/drawing/2014/main" id="{99ECDD84-B393-4E38-86A9-70E5A37CE477}"/>
              </a:ext>
            </a:extLst>
          </p:cNvPr>
          <p:cNvSpPr>
            <a:spLocks noGrp="1"/>
          </p:cNvSpPr>
          <p:nvPr>
            <p:ph idx="1"/>
          </p:nvPr>
        </p:nvSpPr>
        <p:spPr/>
        <p:txBody>
          <a:bodyPr vert="horz" lIns="91440" tIns="45720" rIns="91440" bIns="45720" rtlCol="0" anchor="t">
            <a:normAutofit/>
          </a:bodyPr>
          <a:lstStyle/>
          <a:p>
            <a:pPr marL="0" indent="0">
              <a:buNone/>
            </a:pPr>
            <a:r>
              <a:rPr lang="it-IT" dirty="0">
                <a:cs typeface="Calibri" panose="020F0502020204030204"/>
              </a:rPr>
              <a:t>Il nostro prodotto viene indirizzato a tutti batteristi che vogliono essere sicuri di avere una batteria che resista a tutte le situazioni a cui viene sottoposta. Potrete scatenare tutta la vostra arte senza preoccuparvi della rottura della pelle del vostro rullante, o lo spostamento del sostegno di un piatto che potrebbe cadere durante un esibizione. (sicuramente una situazione che nessuno di voi vorrebbe che accadesse).</a:t>
            </a:r>
          </a:p>
        </p:txBody>
      </p:sp>
    </p:spTree>
    <p:extLst>
      <p:ext uri="{BB962C8B-B14F-4D97-AF65-F5344CB8AC3E}">
        <p14:creationId xmlns:p14="http://schemas.microsoft.com/office/powerpoint/2010/main" val="181390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604E7-754D-4B65-8DFF-8D208D372D7B}"/>
              </a:ext>
            </a:extLst>
          </p:cNvPr>
          <p:cNvSpPr>
            <a:spLocks noGrp="1"/>
          </p:cNvSpPr>
          <p:nvPr>
            <p:ph type="title"/>
          </p:nvPr>
        </p:nvSpPr>
        <p:spPr/>
        <p:txBody>
          <a:bodyPr/>
          <a:lstStyle/>
          <a:p>
            <a:r>
              <a:rPr lang="it-IT" dirty="0">
                <a:cs typeface="Calibri Light"/>
              </a:rPr>
              <a:t>Come vi garantiamo la qualità della batteria?</a:t>
            </a:r>
            <a:endParaRPr lang="it-IT" dirty="0"/>
          </a:p>
        </p:txBody>
      </p:sp>
      <p:sp>
        <p:nvSpPr>
          <p:cNvPr id="3" name="Segnaposto contenuto 2">
            <a:extLst>
              <a:ext uri="{FF2B5EF4-FFF2-40B4-BE49-F238E27FC236}">
                <a16:creationId xmlns:a16="http://schemas.microsoft.com/office/drawing/2014/main" id="{E3DCFE6E-613C-4924-BB15-554B8E42FB06}"/>
              </a:ext>
            </a:extLst>
          </p:cNvPr>
          <p:cNvSpPr>
            <a:spLocks noGrp="1"/>
          </p:cNvSpPr>
          <p:nvPr>
            <p:ph idx="1"/>
          </p:nvPr>
        </p:nvSpPr>
        <p:spPr/>
        <p:txBody>
          <a:bodyPr vert="horz" lIns="91440" tIns="45720" rIns="91440" bIns="45720" rtlCol="0" anchor="t">
            <a:normAutofit/>
          </a:bodyPr>
          <a:lstStyle/>
          <a:p>
            <a:pPr marL="0" indent="0">
              <a:buNone/>
            </a:pPr>
            <a:r>
              <a:rPr lang="it-IT" dirty="0">
                <a:ea typeface="+mn-lt"/>
                <a:cs typeface="+mn-lt"/>
              </a:rPr>
              <a:t>Suoni un assolo? Suoni generi come metal o rock e vuoi che la pelle del rullante non si spacchi o il piatto non si pieghi? Nessun problema.</a:t>
            </a:r>
            <a:r>
              <a:rPr lang="it-IT" dirty="0">
                <a:cs typeface="Calibri" panose="020F0502020204030204"/>
              </a:rPr>
              <a:t> La qualità della pelle, sintetica ed eco sostenibile, e della montatura dei sostegni, consentono una durabilità a dir poco illimitata senza sacrificare la qualità del suono. Grazie ai nostri esperti, possiamo garantirvi che dimenticherete la preoccupazione di star suonando troppo forte il vostro rullante.</a:t>
            </a:r>
          </a:p>
        </p:txBody>
      </p:sp>
    </p:spTree>
    <p:extLst>
      <p:ext uri="{BB962C8B-B14F-4D97-AF65-F5344CB8AC3E}">
        <p14:creationId xmlns:p14="http://schemas.microsoft.com/office/powerpoint/2010/main" val="338998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6B3E1-F70B-4DE1-92B9-36A88344B994}"/>
              </a:ext>
            </a:extLst>
          </p:cNvPr>
          <p:cNvSpPr>
            <a:spLocks noGrp="1"/>
          </p:cNvSpPr>
          <p:nvPr>
            <p:ph type="title"/>
          </p:nvPr>
        </p:nvSpPr>
        <p:spPr/>
        <p:txBody>
          <a:bodyPr/>
          <a:lstStyle/>
          <a:p>
            <a:r>
              <a:rPr lang="it-IT" dirty="0">
                <a:cs typeface="Calibri Light"/>
              </a:rPr>
              <a:t>Cos'altro garantiamo?</a:t>
            </a:r>
            <a:endParaRPr lang="it-IT" dirty="0"/>
          </a:p>
        </p:txBody>
      </p:sp>
      <p:sp>
        <p:nvSpPr>
          <p:cNvPr id="3" name="Segnaposto contenuto 2">
            <a:extLst>
              <a:ext uri="{FF2B5EF4-FFF2-40B4-BE49-F238E27FC236}">
                <a16:creationId xmlns:a16="http://schemas.microsoft.com/office/drawing/2014/main" id="{46CFC4D1-A1FF-450D-83A4-DF87120FF3E5}"/>
              </a:ext>
            </a:extLst>
          </p:cNvPr>
          <p:cNvSpPr>
            <a:spLocks noGrp="1"/>
          </p:cNvSpPr>
          <p:nvPr>
            <p:ph idx="1"/>
          </p:nvPr>
        </p:nvSpPr>
        <p:spPr/>
        <p:txBody>
          <a:bodyPr vert="horz" lIns="91440" tIns="45720" rIns="91440" bIns="45720" rtlCol="0" anchor="t">
            <a:normAutofit/>
          </a:bodyPr>
          <a:lstStyle/>
          <a:p>
            <a:pPr marL="0" indent="0">
              <a:buNone/>
            </a:pPr>
            <a:r>
              <a:rPr lang="it-IT" dirty="0">
                <a:cs typeface="Calibri" panose="020F0502020204030204"/>
              </a:rPr>
              <a:t>Garantiamo anche  una comodità nella lettura dei vostri spartiti, attraverso l'applicazione di un sostegno da poter montare ovunque sulla batteria, per dar la possibilità di leggere in modo comodo in base alle vostre esigenze.</a:t>
            </a:r>
          </a:p>
        </p:txBody>
      </p:sp>
    </p:spTree>
    <p:extLst>
      <p:ext uri="{BB962C8B-B14F-4D97-AF65-F5344CB8AC3E}">
        <p14:creationId xmlns:p14="http://schemas.microsoft.com/office/powerpoint/2010/main" val="43976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7A0CB7-8D9E-4DA1-897F-CE30BDED7783}"/>
              </a:ext>
            </a:extLst>
          </p:cNvPr>
          <p:cNvSpPr>
            <a:spLocks noGrp="1"/>
          </p:cNvSpPr>
          <p:nvPr>
            <p:ph type="title"/>
          </p:nvPr>
        </p:nvSpPr>
        <p:spPr/>
        <p:txBody>
          <a:bodyPr/>
          <a:lstStyle/>
          <a:p>
            <a:endParaRPr lang="it-IT" dirty="0">
              <a:cs typeface="Calibri Light"/>
            </a:endParaRPr>
          </a:p>
        </p:txBody>
      </p:sp>
      <p:sp>
        <p:nvSpPr>
          <p:cNvPr id="3" name="Segnaposto contenuto 2">
            <a:extLst>
              <a:ext uri="{FF2B5EF4-FFF2-40B4-BE49-F238E27FC236}">
                <a16:creationId xmlns:a16="http://schemas.microsoft.com/office/drawing/2014/main" id="{4A279982-6A61-411C-AF60-10553A9976E3}"/>
              </a:ext>
            </a:extLst>
          </p:cNvPr>
          <p:cNvSpPr>
            <a:spLocks noGrp="1"/>
          </p:cNvSpPr>
          <p:nvPr>
            <p:ph idx="1"/>
          </p:nvPr>
        </p:nvSpPr>
        <p:spPr/>
        <p:txBody>
          <a:bodyPr vert="horz" lIns="91440" tIns="45720" rIns="91440" bIns="45720" rtlCol="0" anchor="t">
            <a:normAutofit/>
          </a:bodyPr>
          <a:lstStyle/>
          <a:p>
            <a:pPr marL="0" indent="0">
              <a:buNone/>
            </a:pPr>
            <a:r>
              <a:rPr lang="it-IT" dirty="0">
                <a:cs typeface="Calibri"/>
              </a:rPr>
              <a:t>Se volete suonare una batteria, con una base musicale di sottofondo (che sia il brano di una tua band o di un brano che ti piace), consigliamo l'acquisto di una batteria elettronica. Con quest'ultima, è possibile visualizzare su display, lo spartito del brano su cui desiderate fare una cover. Inoltre, attraverso la tecnologia avanzata della centralina della batteria elettronica, è possibile riconoscere il tempo con il quale brano di riferimento viene riprodotto.</a:t>
            </a:r>
          </a:p>
        </p:txBody>
      </p:sp>
    </p:spTree>
    <p:extLst>
      <p:ext uri="{BB962C8B-B14F-4D97-AF65-F5344CB8AC3E}">
        <p14:creationId xmlns:p14="http://schemas.microsoft.com/office/powerpoint/2010/main" val="10107968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Presentazione standard di PowerPoint</vt:lpstr>
      <vt:lpstr>A chi è indirizzato il nostro prodotto?</vt:lpstr>
      <vt:lpstr>Come vi garantiamo la qualità della batteria?</vt:lpstr>
      <vt:lpstr>Cos'altro garantiamo?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
  <cp:revision>233</cp:revision>
  <dcterms:created xsi:type="dcterms:W3CDTF">2021-05-06T13:40:44Z</dcterms:created>
  <dcterms:modified xsi:type="dcterms:W3CDTF">2021-05-06T14:23:00Z</dcterms:modified>
</cp:coreProperties>
</file>